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8" r:id="rId6"/>
    <p:sldId id="264" r:id="rId7"/>
    <p:sldId id="259" r:id="rId8"/>
    <p:sldId id="263" r:id="rId9"/>
    <p:sldId id="25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3E100-70AD-4D00-AE28-212CFA4ACF2F}" v="27" dt="2022-03-10T13:34:09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E6EDC-AE0D-4E1F-8C2C-26FDA9193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9C1DA-1EB7-4FF5-8DCB-2EB931271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291D6-CBCA-43EC-95BE-F55AA8C0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C31-1AAC-40FF-8E2F-FD3AEA28640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62018-DBBF-4966-ADB5-096312C5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18221-8A4D-4356-8904-2ADA86E6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9186-C727-4598-916A-3CAA8852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7BD6A-6BBC-4290-8471-45CB5523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CF5DC-0E9C-47FF-AC0E-E61C7BEB0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92733-A94A-454B-94F3-E6F6DBD0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C31-1AAC-40FF-8E2F-FD3AEA28640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847B0-F313-494F-836D-7C9C0BE4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90157-1052-486A-A347-3FA30EC7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9186-C727-4598-916A-3CAA8852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9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FACFAF-6629-4A73-8070-87C2A03C8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C7438-2462-4418-9B40-8E39A6788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E9C6E-8060-4394-B7FD-C47C07BD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C31-1AAC-40FF-8E2F-FD3AEA28640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DA507-6620-4473-ACB5-F27FC815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4545-7713-40DF-81F1-59CCCBA3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9186-C727-4598-916A-3CAA8852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1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321CE-4CA2-4E71-9944-8A7ADB75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7F96-67C1-4B3C-831C-1D3F9EACC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32792-A569-49D6-9406-D862CBA8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C31-1AAC-40FF-8E2F-FD3AEA28640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2D290-63C3-4F78-A370-B3EAE86BF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9F316-29C4-4DC3-BAAF-D03095CB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9186-C727-4598-916A-3CAA8852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9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7DC70-BC42-46A1-AE28-AC1D4412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5D1D1-0F6D-4231-B630-C737E77F1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5916-9DD2-4C1E-A9DA-A38497B2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C31-1AAC-40FF-8E2F-FD3AEA28640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58A53-97D8-4384-82CA-55ABE8D5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D9AB3-CDEC-471C-9FDD-894E3EC1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9186-C727-4598-916A-3CAA8852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5FD1F-963E-4A35-99D9-3F50AA2DA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7A3CA-E40D-453B-89D7-9AFC49277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47AB7-FD76-4285-B70D-2D2EAC105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EC593-78BD-4178-921A-310EEFEE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C31-1AAC-40FF-8E2F-FD3AEA28640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271B4-2DFE-41C9-A89F-5D5612D1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84831-14C5-485E-93C7-F9BF157D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9186-C727-4598-916A-3CAA8852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7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F9A0-3103-4E5B-885F-EBEB7864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97DC6-4A48-435E-A674-1E198E287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836E6-7701-4AFD-8E2E-6643557E3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DB5B4-223D-4830-AB69-0C5CAC5E0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11FD5-6027-4A65-95D4-DA5688402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64C025-D9AD-476F-A71A-FC25AC6E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C31-1AAC-40FF-8E2F-FD3AEA28640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89FAFD-49D2-4402-A633-28A62A061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5FD4E2-0C2D-4383-9165-F414C938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9186-C727-4598-916A-3CAA8852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5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9FBAF-DE1E-4282-AE32-021719BD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0CBD6-80DA-4696-8826-52651B55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C31-1AAC-40FF-8E2F-FD3AEA28640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D496C-6E66-476A-8FE1-A651266D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0166C-F88E-4834-93A7-3F48DDA3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9186-C727-4598-916A-3CAA8852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8BFCE3-F043-4571-B71B-A16315887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C31-1AAC-40FF-8E2F-FD3AEA28640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DDD6C-1FE1-4490-92EC-18426701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D05A9-7CD2-40E5-89D3-DCE80BA8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9186-C727-4598-916A-3CAA8852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4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7F35-3ECA-47E8-BBEB-9FC1E164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2C4E2-4B33-46C1-B1AF-1722B1DF5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9EA6A-4C5C-4876-8C02-45A177BE5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D67DE-4EE1-4389-A5F2-98B07A60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C31-1AAC-40FF-8E2F-FD3AEA28640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A576D-1D97-49C5-B5DD-FA5CCD00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37108-8C0E-41E3-A20F-AD9DB17F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9186-C727-4598-916A-3CAA8852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2FF1C-E014-4459-B903-C2E657F3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C69D9-163A-48EA-B032-D390726C8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B2485-E1C9-48FE-811D-DA2874BB5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73B47-C55E-40CC-A594-8F90AB48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C31-1AAC-40FF-8E2F-FD3AEA28640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8F8E8-B5C1-4108-AC87-24F76EAA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4AFE7-C7A3-4BA4-B6FF-923D77E4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9186-C727-4598-916A-3CAA8852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2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4BD4C3-E836-40CA-889B-3DE89A4D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565E3-51E6-424F-99FE-1D8CDCE53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B7DB-1F7D-44E3-9220-69FDBEADB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CC31-1AAC-40FF-8E2F-FD3AEA28640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23813-AA33-4797-BF0E-FAEE63C5D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61B32-7F0E-4A0D-B08B-76884CF08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B9186-C727-4598-916A-3CAA8852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3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0ki3R7q7s4?feature=oembe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kids.britannica.com/kids/article/poetry/353645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kids.britannica.com/kids/article/pottery/399569" TargetMode="External"/><Relationship Id="rId2" Type="http://schemas.openxmlformats.org/officeDocument/2006/relationships/hyperlink" Target="https://www.youtube.com/watch?v=KwFKK4gn78c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t-educ4kids.weebly.com/printmaking.html" TargetMode="External"/><Relationship Id="rId5" Type="http://schemas.openxmlformats.org/officeDocument/2006/relationships/hyperlink" Target="https://kids.britannica.com/kids/article/sculpture/353751" TargetMode="External"/><Relationship Id="rId4" Type="http://schemas.openxmlformats.org/officeDocument/2006/relationships/hyperlink" Target="https://kids.britannica.com/kids/article/painting/353589" TargetMode="Externa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video.link/w/U4Sjc" TargetMode="External"/><Relationship Id="rId7" Type="http://schemas.openxmlformats.org/officeDocument/2006/relationships/hyperlink" Target="http://www.beatricealemagna.com/picasso/fvp6p39p7obgckb88ya9gj3i920ued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s://video.link/w/3tSjc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s://video.link/w/gxSj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YjT38Ywdi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2AA3528-E462-4607-93D2-C3D08599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719" y="365125"/>
            <a:ext cx="9157631" cy="89322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Pablo Picasso 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The Father of Cubism</a:t>
            </a:r>
          </a:p>
        </p:txBody>
      </p:sp>
      <p:pic>
        <p:nvPicPr>
          <p:cNvPr id="11" name="Online Media 10" title="Pablo Picasso &amp; Cubism">
            <a:hlinkClick r:id="" action="ppaction://media"/>
            <a:extLst>
              <a:ext uri="{FF2B5EF4-FFF2-40B4-BE49-F238E27FC236}">
                <a16:creationId xmlns:a16="http://schemas.microsoft.com/office/drawing/2014/main" id="{6B199640-EF7D-47CD-B22C-AC1ADF40D1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5719" y="1519659"/>
            <a:ext cx="8802153" cy="49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DC4D4-BB77-46AC-A90E-446286B83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6" y="154396"/>
            <a:ext cx="5623738" cy="95810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Picasso Portraits</a:t>
            </a:r>
          </a:p>
        </p:txBody>
      </p:sp>
      <p:pic>
        <p:nvPicPr>
          <p:cNvPr id="4" name="Picture 3" descr="A picture containing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A35A6A0-F784-4BAC-83CC-9CF74F59E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93" y="-1"/>
            <a:ext cx="5382935" cy="6805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30B077-2319-4DC7-A709-3B0082D1DC31}"/>
              </a:ext>
            </a:extLst>
          </p:cNvPr>
          <p:cNvSpPr txBox="1"/>
          <p:nvPr/>
        </p:nvSpPr>
        <p:spPr>
          <a:xfrm>
            <a:off x="322596" y="1114416"/>
            <a:ext cx="60946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Pablo Ruiz y Picasso </a:t>
            </a:r>
            <a:r>
              <a:rPr lang="en-US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was born on October 25, 1881, in Málaga, Spain. He learned to draw from his father, a professional art teacher. </a:t>
            </a: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Pablo Picasso experimented with many different styles of </a:t>
            </a:r>
            <a:r>
              <a:rPr lang="en-US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painting</a:t>
            </a:r>
            <a:r>
              <a:rPr lang="en-US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during his long career as an artist. His work was a major influence on the development of modern art. Picasso also created </a:t>
            </a:r>
            <a:r>
              <a:rPr lang="en-US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sculpture</a:t>
            </a:r>
            <a:r>
              <a:rPr lang="en-US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US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prints</a:t>
            </a:r>
            <a:r>
              <a:rPr lang="en-US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, </a:t>
            </a:r>
            <a:r>
              <a:rPr lang="en-US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pottery</a:t>
            </a:r>
            <a:r>
              <a:rPr lang="en-US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, </a:t>
            </a:r>
            <a:r>
              <a:rPr lang="en-US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poetry</a:t>
            </a:r>
            <a:r>
              <a:rPr lang="en-US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, and </a:t>
            </a:r>
            <a:r>
              <a:rPr lang="en-US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theatre</a:t>
            </a:r>
            <a:r>
              <a:rPr lang="en-US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scenery.</a:t>
            </a: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Picasso continued to work into his 90s. He died on April 8, 1973, in Mougins, France.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BD880-D92E-41E6-BFE7-885BA158F1EB}"/>
              </a:ext>
            </a:extLst>
          </p:cNvPr>
          <p:cNvSpPr txBox="1"/>
          <p:nvPr/>
        </p:nvSpPr>
        <p:spPr>
          <a:xfrm>
            <a:off x="389813" y="4672279"/>
            <a:ext cx="3296146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His full name is Pablo Diego José Francisco de Paula Juan Nepomuceno María de los Remedios Cipriano de la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Santísima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Trinidad Ruiz y Picasso</a:t>
            </a:r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.  His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Dog was named Lump.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F87983E-F0C3-4A94-95C9-1B47EFAA5AD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722" t="1344" r="361" b="27151"/>
          <a:stretch/>
        </p:blipFill>
        <p:spPr>
          <a:xfrm>
            <a:off x="4068388" y="4321999"/>
            <a:ext cx="2495807" cy="238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4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B14E377-1B8B-4650-806E-6E3AFA50E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t="1573" r="3398" b="1695"/>
          <a:stretch/>
        </p:blipFill>
        <p:spPr>
          <a:xfrm>
            <a:off x="914400" y="0"/>
            <a:ext cx="4067502" cy="6858000"/>
          </a:xfrm>
          <a:prstGeom prst="rect">
            <a:avLst/>
          </a:prstGeom>
        </p:spPr>
      </p:pic>
      <p:pic>
        <p:nvPicPr>
          <p:cNvPr id="5" name="Picture 4" descr="A close-up of a statue&#10;&#10;Description automatically generated with low confidence">
            <a:extLst>
              <a:ext uri="{FF2B5EF4-FFF2-40B4-BE49-F238E27FC236}">
                <a16:creationId xmlns:a16="http://schemas.microsoft.com/office/drawing/2014/main" id="{116258B8-2C6F-4487-BF92-2E6FA1B46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358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0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ED2C70-3F83-4ABC-A3CA-A36ED08FECD3}"/>
              </a:ext>
            </a:extLst>
          </p:cNvPr>
          <p:cNvSpPr/>
          <p:nvPr/>
        </p:nvSpPr>
        <p:spPr>
          <a:xfrm>
            <a:off x="191928" y="301071"/>
            <a:ext cx="4262387" cy="24801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93C394C-63B7-4C3E-8838-38ABAD35D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54" y="897508"/>
            <a:ext cx="2937062" cy="1883685"/>
          </a:xfrm>
          <a:prstGeom prst="rect">
            <a:avLst/>
          </a:prstGeom>
        </p:spPr>
      </p:pic>
      <p:pic>
        <p:nvPicPr>
          <p:cNvPr id="2" name="Picture 2">
            <a:hlinkClick r:id="rId3"/>
            <a:extLst>
              <a:ext uri="{FF2B5EF4-FFF2-40B4-BE49-F238E27FC236}">
                <a16:creationId xmlns:a16="http://schemas.microsoft.com/office/drawing/2014/main" id="{766DF08F-0EDA-4BF5-B8AE-E0AAB0180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94" y="2781193"/>
            <a:ext cx="4252822" cy="3929580"/>
          </a:xfrm>
          <a:prstGeom prst="rect">
            <a:avLst/>
          </a:prstGeom>
        </p:spPr>
      </p:pic>
      <p:pic>
        <p:nvPicPr>
          <p:cNvPr id="4" name="Picture 4" descr="A picture containing text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F6E73D2A-8F10-4474-8F4A-C59B06CED6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1644" y="301071"/>
            <a:ext cx="2958859" cy="2596399"/>
          </a:xfrm>
          <a:prstGeom prst="rect">
            <a:avLst/>
          </a:prstGeom>
        </p:spPr>
      </p:pic>
      <p:pic>
        <p:nvPicPr>
          <p:cNvPr id="7" name="Picture 7" descr="A picture containing diagram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88D39E35-A648-4115-BF2A-3932389399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775" r="10714" b="-255"/>
          <a:stretch/>
        </p:blipFill>
        <p:spPr>
          <a:xfrm>
            <a:off x="4574637" y="301071"/>
            <a:ext cx="4253533" cy="6409702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790866E0-40E4-424B-9CCB-1411C8C621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1646" y="3042894"/>
            <a:ext cx="2958860" cy="3667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65B93-7D4B-4074-A8BF-6AD8E0CC2158}"/>
              </a:ext>
            </a:extLst>
          </p:cNvPr>
          <p:cNvSpPr txBox="1"/>
          <p:nvPr/>
        </p:nvSpPr>
        <p:spPr>
          <a:xfrm>
            <a:off x="201494" y="349970"/>
            <a:ext cx="40546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There are many books written about Picasso.  Some of the stories are about his best-friend, Lump.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FB2940-AD8D-4043-B1AC-B43DC291C1AD}"/>
              </a:ext>
            </a:extLst>
          </p:cNvPr>
          <p:cNvSpPr txBox="1"/>
          <p:nvPr/>
        </p:nvSpPr>
        <p:spPr>
          <a:xfrm>
            <a:off x="191929" y="2389635"/>
            <a:ext cx="265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Click on the painting of Lump to hear the song “Picasso &amp; Lump”</a:t>
            </a:r>
          </a:p>
        </p:txBody>
      </p:sp>
    </p:spTree>
    <p:extLst>
      <p:ext uri="{BB962C8B-B14F-4D97-AF65-F5344CB8AC3E}">
        <p14:creationId xmlns:p14="http://schemas.microsoft.com/office/powerpoint/2010/main" val="329897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text, person, posing&#10;&#10;Description automatically generated">
            <a:extLst>
              <a:ext uri="{FF2B5EF4-FFF2-40B4-BE49-F238E27FC236}">
                <a16:creationId xmlns:a16="http://schemas.microsoft.com/office/drawing/2014/main" id="{215C4805-46FC-4573-9666-7D9BFF8E7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34" y="133796"/>
            <a:ext cx="10737011" cy="659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6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D3A6346-D86A-4A6D-B169-0E2769E16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63" y="0"/>
            <a:ext cx="4992624" cy="68580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C2849F9-9777-45C0-885F-80DDE1941F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1" t="17575"/>
          <a:stretch/>
        </p:blipFill>
        <p:spPr>
          <a:xfrm>
            <a:off x="9351264" y="396924"/>
            <a:ext cx="2544280" cy="1309830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BC7CBBF-D63B-4952-9B22-6FB24F25C9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13912" r="4893" b="16021"/>
          <a:stretch/>
        </p:blipFill>
        <p:spPr>
          <a:xfrm>
            <a:off x="7659446" y="1957914"/>
            <a:ext cx="4236098" cy="4805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148DC0-E2D6-4CA1-86D6-E13CE072BA11}"/>
              </a:ext>
            </a:extLst>
          </p:cNvPr>
          <p:cNvSpPr txBox="1"/>
          <p:nvPr/>
        </p:nvSpPr>
        <p:spPr>
          <a:xfrm>
            <a:off x="63079" y="36954"/>
            <a:ext cx="24775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Activity:</a:t>
            </a:r>
          </a:p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Create your own Picasso Portrait using the Cubist Facial features for inspiration.</a:t>
            </a:r>
          </a:p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 Start with the head and draw the side view including the nose and mouth. Then add the front view.</a:t>
            </a:r>
          </a:p>
          <a:p>
            <a:pPr marL="342900" indent="-342900">
              <a:buAutoNum type="arabicPeriod"/>
            </a:pP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 Add the eyes and ears. Don’t worry about making them the same size or style.</a:t>
            </a:r>
          </a:p>
          <a:p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 Finish adding the hair, the neck and shoulders and use overlapping when needed.</a:t>
            </a:r>
          </a:p>
          <a:p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4.If you have room, add an arm and set your person in a chair.</a:t>
            </a:r>
          </a:p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Finally color your portrait.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3C727-504B-4B84-8961-1512F1F44D38}"/>
              </a:ext>
            </a:extLst>
          </p:cNvPr>
          <p:cNvSpPr txBox="1"/>
          <p:nvPr/>
        </p:nvSpPr>
        <p:spPr>
          <a:xfrm>
            <a:off x="7729044" y="396924"/>
            <a:ext cx="1426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Step by step drawing video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8383086-D42A-41B9-97F2-1326B5590903}"/>
              </a:ext>
            </a:extLst>
          </p:cNvPr>
          <p:cNvSpPr/>
          <p:nvPr/>
        </p:nvSpPr>
        <p:spPr>
          <a:xfrm>
            <a:off x="7729044" y="1370669"/>
            <a:ext cx="1427148" cy="336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3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148DC0-E2D6-4CA1-86D6-E13CE072BA11}"/>
              </a:ext>
            </a:extLst>
          </p:cNvPr>
          <p:cNvSpPr txBox="1"/>
          <p:nvPr/>
        </p:nvSpPr>
        <p:spPr>
          <a:xfrm>
            <a:off x="146968" y="221512"/>
            <a:ext cx="741990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did you do?</a:t>
            </a:r>
          </a:p>
          <a:p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Did you use Cubist Facial Features?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Are the shapes neatly Drawn?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Did you draw a FRONT view and a SIDE View?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Did you draw BIG?  If you drew SMALL, did you add shoulders, arms and chest?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Did you fill the space with color? Did you add a background?</a:t>
            </a:r>
          </a:p>
        </p:txBody>
      </p:sp>
      <p:pic>
        <p:nvPicPr>
          <p:cNvPr id="4" name="Picture 3" descr="A painting of a person&#10;&#10;Description automatically generated with medium confidence">
            <a:extLst>
              <a:ext uri="{FF2B5EF4-FFF2-40B4-BE49-F238E27FC236}">
                <a16:creationId xmlns:a16="http://schemas.microsoft.com/office/drawing/2014/main" id="{6FEA96BC-9465-458B-84DB-681CAB9DD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870" y="557072"/>
            <a:ext cx="4426669" cy="55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9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B37DF5DBE0345A51B5D4BB68DD85B" ma:contentTypeVersion="13" ma:contentTypeDescription="Create a new document." ma:contentTypeScope="" ma:versionID="68add69b112f6df7ae22ec3180896aaa">
  <xsd:schema xmlns:xsd="http://www.w3.org/2001/XMLSchema" xmlns:xs="http://www.w3.org/2001/XMLSchema" xmlns:p="http://schemas.microsoft.com/office/2006/metadata/properties" xmlns:ns3="c346b11c-860a-46e4-9dcb-44afe4aaaaf1" xmlns:ns4="fe6d4b4a-7e65-4ca9-b744-1d8087cb1dbd" targetNamespace="http://schemas.microsoft.com/office/2006/metadata/properties" ma:root="true" ma:fieldsID="b5fac5153689502a3a642b8f7a35c460" ns3:_="" ns4:_="">
    <xsd:import namespace="c346b11c-860a-46e4-9dcb-44afe4aaaaf1"/>
    <xsd:import namespace="fe6d4b4a-7e65-4ca9-b744-1d8087cb1d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6b11c-860a-46e4-9dcb-44afe4aaaa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d4b4a-7e65-4ca9-b744-1d8087cb1db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94EEEE-7E3C-4F60-9C0F-30BF18FF37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6b11c-860a-46e4-9dcb-44afe4aaaaf1"/>
    <ds:schemaRef ds:uri="fe6d4b4a-7e65-4ca9-b744-1d8087cb1d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16B50C-5524-4511-BF15-D1CAF97E2284}">
  <ds:schemaRefs>
    <ds:schemaRef ds:uri="http://purl.org/dc/elements/1.1/"/>
    <ds:schemaRef ds:uri="http://schemas.microsoft.com/office/2006/metadata/properties"/>
    <ds:schemaRef ds:uri="http://purl.org/dc/terms/"/>
    <ds:schemaRef ds:uri="c346b11c-860a-46e4-9dcb-44afe4aaaaf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e6d4b4a-7e65-4ca9-b744-1d8087cb1db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12E830-0A9D-4589-806E-FF20D2A71D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333</Words>
  <Application>Microsoft Office PowerPoint</Application>
  <PresentationFormat>Widescreen</PresentationFormat>
  <Paragraphs>34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Pablo Picasso  The Father of Cubism</vt:lpstr>
      <vt:lpstr>Picasso Portraits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Picasso Portraits</dc:title>
  <dc:creator>Cintron, Christine M.</dc:creator>
  <cp:lastModifiedBy>Cintron, Christine M.</cp:lastModifiedBy>
  <cp:revision>37</cp:revision>
  <dcterms:created xsi:type="dcterms:W3CDTF">2021-04-06T12:41:40Z</dcterms:created>
  <dcterms:modified xsi:type="dcterms:W3CDTF">2024-03-18T12:28:16Z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0x010100F70B37DF5DBE0345A51B5D4BB68DD85B</vt:lpwstr>
  </property>
</Properties>
</file>