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3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8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4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1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4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3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4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0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5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8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D080B-8880-4EA7-8822-1620B6AA1FFC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7CD3D-6339-4497-8CB2-896E30E40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1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762000"/>
            <a:ext cx="6629400" cy="5791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6890824"/>
            <a:ext cx="327012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Optima" panose="020B0502050508020304" pitchFamily="34" charset="0"/>
              </a:rPr>
              <a:t>Ecosystem</a:t>
            </a:r>
            <a:r>
              <a:rPr lang="en-US" sz="1800" b="1" dirty="0" smtClean="0">
                <a:latin typeface="Optima" panose="020B0502050508020304" pitchFamily="34" charset="0"/>
              </a:rPr>
              <a:t>:		</a:t>
            </a:r>
          </a:p>
          <a:p>
            <a:endParaRPr lang="en-US" sz="1800" b="1" dirty="0" smtClean="0">
              <a:latin typeface="Optima" panose="020B0502050508020304" pitchFamily="34" charset="0"/>
            </a:endParaRPr>
          </a:p>
          <a:p>
            <a:endParaRPr lang="en-US" sz="1800" b="1" dirty="0">
              <a:latin typeface="Optima" panose="020B0502050508020304" pitchFamily="34" charset="0"/>
            </a:endParaRPr>
          </a:p>
          <a:p>
            <a:r>
              <a:rPr lang="en-US" sz="1800" b="1" dirty="0" smtClean="0">
                <a:latin typeface="Optima" panose="020B0502050508020304" pitchFamily="34" charset="0"/>
              </a:rPr>
              <a:t>Conservation Status:</a:t>
            </a:r>
            <a:r>
              <a:rPr lang="en-US" sz="1800" b="1" dirty="0" smtClean="0">
                <a:latin typeface="Optima" panose="020B0502050508020304" pitchFamily="34" charset="0"/>
              </a:rPr>
              <a:t>	</a:t>
            </a:r>
          </a:p>
          <a:p>
            <a:endParaRPr lang="en-US" sz="1800" b="1" dirty="0" smtClean="0">
              <a:latin typeface="Optima" panose="020B0502050508020304" pitchFamily="34" charset="0"/>
            </a:endParaRPr>
          </a:p>
          <a:p>
            <a:endParaRPr lang="en-US" sz="1800" b="1" dirty="0" smtClean="0">
              <a:latin typeface="Optima" panose="020B0502050508020304" pitchFamily="34" charset="0"/>
            </a:endParaRPr>
          </a:p>
          <a:p>
            <a:r>
              <a:rPr lang="en-US" sz="1800" b="1" dirty="0" smtClean="0">
                <a:latin typeface="Optima" panose="020B0502050508020304" pitchFamily="34" charset="0"/>
              </a:rPr>
              <a:t>Threats</a:t>
            </a:r>
            <a:r>
              <a:rPr lang="en-US" sz="1800" b="1" dirty="0" smtClean="0">
                <a:latin typeface="Optima" panose="020B0502050508020304" pitchFamily="34" charset="0"/>
              </a:rPr>
              <a:t>:</a:t>
            </a:r>
            <a:endParaRPr lang="en-US" sz="1800" b="1" dirty="0">
              <a:latin typeface="Optima" panose="020B05020505080203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34574"/>
            <a:ext cx="3532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Optima" panose="020B0502050508020304" pitchFamily="34" charset="0"/>
              </a:rPr>
              <a:t>Natural Community</a:t>
            </a:r>
            <a:r>
              <a:rPr lang="en-US" b="1" dirty="0" smtClean="0">
                <a:latin typeface="Optima" panose="020B0502050508020304" pitchFamily="34" charset="0"/>
              </a:rPr>
              <a:t>:</a:t>
            </a:r>
            <a:endParaRPr lang="en-US" b="1" dirty="0">
              <a:latin typeface="Optima" panose="020B0502050508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305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FTBG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Assael</dc:creator>
  <cp:lastModifiedBy>Stacy Assael</cp:lastModifiedBy>
  <cp:revision>9</cp:revision>
  <dcterms:created xsi:type="dcterms:W3CDTF">2019-07-24T13:16:51Z</dcterms:created>
  <dcterms:modified xsi:type="dcterms:W3CDTF">2019-07-24T14:42:43Z</dcterms:modified>
</cp:coreProperties>
</file>